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14F"/>
    <a:srgbClr val="325EA4"/>
    <a:srgbClr val="545D64"/>
    <a:srgbClr val="1D314E"/>
    <a:srgbClr val="CD623A"/>
    <a:srgbClr val="D8774A"/>
    <a:srgbClr val="CE623A"/>
    <a:srgbClr val="D47856"/>
    <a:srgbClr val="485254"/>
    <a:srgbClr val="325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3"/>
    <p:restoredTop sz="93632"/>
  </p:normalViewPr>
  <p:slideViewPr>
    <p:cSldViewPr snapToGrid="0" snapToObjects="1">
      <p:cViewPr varScale="1">
        <p:scale>
          <a:sx n="64" d="100"/>
          <a:sy n="64" d="100"/>
        </p:scale>
        <p:origin x="2238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8CC0B-6D68-8545-AE01-8F31FBFB2A52}" type="datetimeFigureOut">
              <a:rPr lang="it-IT" smtClean="0"/>
              <a:t>07/11/2019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4713-86AC-944D-B9D3-15FB61216E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2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E4713-86AC-944D-B9D3-15FB61216E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83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95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13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17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9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07/11/2019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1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07/11/2019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84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07/11/2019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07/11/2019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8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07/11/2019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35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07/11/2019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6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B0CC-E409-934C-846B-8E99A8FE014E}" type="datetimeFigureOut">
              <a:rPr lang="it-IT" smtClean="0"/>
              <a:t>07/11/2019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05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g.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>
            <a:spLocks noChangeAspect="1"/>
          </p:cNvSpPr>
          <p:nvPr/>
        </p:nvSpPr>
        <p:spPr>
          <a:xfrm>
            <a:off x="306147" y="4027608"/>
            <a:ext cx="5884791" cy="10763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noAutofit/>
          </a:bodyPr>
          <a:lstStyle/>
          <a:p>
            <a:r>
              <a:rPr lang="it-IT" sz="2200" dirty="0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Accounting in </a:t>
            </a:r>
            <a:r>
              <a:rPr lang="it-IT" sz="2200" dirty="0" err="1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extremely</a:t>
            </a:r>
            <a:r>
              <a:rPr lang="it-IT" sz="2200" dirty="0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 </a:t>
            </a:r>
            <a:r>
              <a:rPr lang="it-IT" sz="2200" dirty="0" err="1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unethical</a:t>
            </a:r>
            <a:r>
              <a:rPr lang="it-IT" sz="2200" dirty="0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 </a:t>
            </a:r>
            <a:r>
              <a:rPr lang="it-IT" sz="2200" dirty="0" err="1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conditions</a:t>
            </a:r>
            <a:r>
              <a:rPr lang="it-IT" sz="2200" dirty="0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:</a:t>
            </a:r>
          </a:p>
          <a:p>
            <a:r>
              <a:rPr lang="it-IT" sz="2200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t</a:t>
            </a:r>
            <a:r>
              <a:rPr lang="it-IT" sz="2200" dirty="0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he </a:t>
            </a:r>
            <a:r>
              <a:rPr lang="it-IT" sz="2200" dirty="0" err="1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Shoah’s</a:t>
            </a:r>
            <a:r>
              <a:rPr lang="it-IT" sz="2200" dirty="0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 </a:t>
            </a:r>
            <a:r>
              <a:rPr lang="it-IT" sz="2200" dirty="0" err="1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accountant</a:t>
            </a:r>
            <a:endParaRPr lang="it-IT" sz="2200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</p:txBody>
      </p:sp>
      <p:sp>
        <p:nvSpPr>
          <p:cNvPr id="10" name="CasellaDiTesto 9"/>
          <p:cNvSpPr txBox="1">
            <a:spLocks noChangeAspect="1"/>
          </p:cNvSpPr>
          <p:nvPr/>
        </p:nvSpPr>
        <p:spPr>
          <a:xfrm>
            <a:off x="306147" y="1763757"/>
            <a:ext cx="6046644" cy="118930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rmAutofit/>
          </a:bodyPr>
          <a:lstStyle/>
          <a:p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Corso di </a:t>
            </a:r>
            <a:r>
              <a:rPr lang="it-IT" sz="1400" dirty="0" smtClean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laurea in </a:t>
            </a:r>
          </a:p>
          <a:p>
            <a:r>
              <a:rPr lang="it-IT" sz="1400" dirty="0" smtClean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ECONOMIA </a:t>
            </a:r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AZIENDALE, DIREZIONE AMMINISTRATIVA E </a:t>
            </a:r>
            <a:r>
              <a:rPr lang="it-IT" sz="1400" dirty="0" smtClean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PROFESSIONE – EADAP</a:t>
            </a:r>
          </a:p>
          <a:p>
            <a:r>
              <a:rPr lang="it-IT" sz="1400" dirty="0" smtClean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curriculum </a:t>
            </a:r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Accounting, </a:t>
            </a:r>
            <a:r>
              <a:rPr lang="it-IT" sz="1400" dirty="0" err="1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Accountability</a:t>
            </a:r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 and </a:t>
            </a:r>
            <a:r>
              <a:rPr lang="it-IT" sz="1400" dirty="0" err="1" smtClean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Governance</a:t>
            </a:r>
            <a:r>
              <a:rPr lang="it-IT" sz="1400" dirty="0" smtClean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 - AAG</a:t>
            </a:r>
            <a:endParaRPr lang="it-IT" sz="1400" dirty="0">
              <a:solidFill>
                <a:srgbClr val="1D314E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11" name="CasellaDiTesto 10"/>
          <p:cNvSpPr txBox="1">
            <a:spLocks noChangeAspect="1"/>
          </p:cNvSpPr>
          <p:nvPr/>
        </p:nvSpPr>
        <p:spPr>
          <a:xfrm>
            <a:off x="361079" y="6805287"/>
            <a:ext cx="4696263" cy="41969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r>
              <a:rPr lang="it-IT" sz="1400" b="1" dirty="0" smtClean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INTERVIENE</a:t>
            </a:r>
            <a:r>
              <a:rPr lang="it-IT" sz="1400" dirty="0" smtClean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.</a:t>
            </a:r>
          </a:p>
          <a:p>
            <a:endParaRPr lang="it-IT" sz="1400" dirty="0">
              <a:solidFill>
                <a:srgbClr val="545D64"/>
              </a:solidFill>
              <a:latin typeface="Rubik Medium" charset="0"/>
              <a:ea typeface="Rubik Medium" charset="0"/>
              <a:cs typeface="Rubik Medium" charset="0"/>
            </a:endParaRPr>
          </a:p>
        </p:txBody>
      </p:sp>
      <p:sp>
        <p:nvSpPr>
          <p:cNvPr id="15" name="CasellaDiTesto 14"/>
          <p:cNvSpPr txBox="1">
            <a:spLocks noChangeAspect="1"/>
          </p:cNvSpPr>
          <p:nvPr/>
        </p:nvSpPr>
        <p:spPr>
          <a:xfrm>
            <a:off x="306146" y="9332821"/>
            <a:ext cx="6551853" cy="38807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it-IT" sz="1400" dirty="0" smtClean="0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  <a:hlinkClick r:id="rId3"/>
              </a:rPr>
              <a:t>www.unibg.it</a:t>
            </a:r>
            <a:r>
              <a:rPr lang="it-IT" sz="1400" dirty="0" smtClean="0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</a:rPr>
              <a:t> - per info gianfranco.rusconi@unibg.it</a:t>
            </a:r>
            <a:endParaRPr lang="it-IT" sz="1400" dirty="0">
              <a:solidFill>
                <a:srgbClr val="485254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17" name="CasellaDiTesto 16"/>
          <p:cNvSpPr txBox="1">
            <a:spLocks noChangeAspect="1"/>
          </p:cNvSpPr>
          <p:nvPr/>
        </p:nvSpPr>
        <p:spPr>
          <a:xfrm>
            <a:off x="306147" y="8251215"/>
            <a:ext cx="5606266" cy="108160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fontAlgn="t"/>
            <a:r>
              <a:rPr lang="it-IT" sz="1600" dirty="0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8 Novembre 2018, ore 10,30-12,30 </a:t>
            </a:r>
          </a:p>
          <a:p>
            <a:pPr fontAlgn="t"/>
            <a:r>
              <a:rPr lang="it-IT" sz="1600" dirty="0" smtClean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Aula </a:t>
            </a:r>
            <a:r>
              <a:rPr lang="it-IT" sz="1600" dirty="0" smtClean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Bertocchi</a:t>
            </a:r>
            <a:r>
              <a:rPr lang="it-IT" sz="1600" dirty="0" smtClean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, </a:t>
            </a:r>
            <a:r>
              <a:rPr lang="it-IT" sz="1600" dirty="0" smtClean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Sede di Via dei Caniana</a:t>
            </a:r>
            <a:endParaRPr lang="it-IT" sz="1600" dirty="0">
              <a:solidFill>
                <a:srgbClr val="1D314F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22" name="CasellaDiTesto 21"/>
          <p:cNvSpPr txBox="1">
            <a:spLocks noChangeAspect="1"/>
          </p:cNvSpPr>
          <p:nvPr/>
        </p:nvSpPr>
        <p:spPr>
          <a:xfrm>
            <a:off x="306146" y="7079711"/>
            <a:ext cx="6046644" cy="897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Prof. Alberto </a:t>
            </a:r>
            <a:r>
              <a:rPr lang="it-IT" dirty="0" err="1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Castaldini</a:t>
            </a:r>
            <a:r>
              <a:rPr lang="it-IT" dirty="0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, </a:t>
            </a:r>
            <a:r>
              <a:rPr lang="it-IT" dirty="0" err="1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PhD</a:t>
            </a:r>
            <a:r>
              <a:rPr lang="it-IT" dirty="0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 </a:t>
            </a:r>
          </a:p>
          <a:p>
            <a:r>
              <a:rPr lang="it-IT" dirty="0" err="1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Babes-Bolyai</a:t>
            </a:r>
            <a:r>
              <a:rPr lang="it-IT" dirty="0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 </a:t>
            </a:r>
            <a:r>
              <a:rPr lang="it-IT" dirty="0" err="1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University</a:t>
            </a:r>
            <a:r>
              <a:rPr lang="it-IT" dirty="0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, Cluj-Napoca (Romania)</a:t>
            </a:r>
          </a:p>
        </p:txBody>
      </p:sp>
    </p:spTree>
    <p:extLst>
      <p:ext uri="{BB962C8B-B14F-4D97-AF65-F5344CB8AC3E}">
        <p14:creationId xmlns:p14="http://schemas.microsoft.com/office/powerpoint/2010/main" val="9240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2" id="{63DEAC0B-8817-D249-9450-49911D4372AE}" vid="{493F3E4B-1C17-9D49-8223-D146AD25CA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modello-locandina</Template>
  <TotalTime>731</TotalTime>
  <Words>65</Words>
  <Application>Microsoft Office PowerPoint</Application>
  <PresentationFormat>A4 (21x29,7 cm)</PresentationFormat>
  <Paragraphs>12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Rubik</vt:lpstr>
      <vt:lpstr>Rubik Medium</vt:lpstr>
      <vt:lpstr>Tema di Office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Marcello Puca</dc:creator>
  <cp:keywords/>
  <dc:description/>
  <cp:lastModifiedBy>sabrina Cattaneo</cp:lastModifiedBy>
  <cp:revision>40</cp:revision>
  <cp:lastPrinted>2019-11-07T15:45:42Z</cp:lastPrinted>
  <dcterms:created xsi:type="dcterms:W3CDTF">2018-11-16T07:49:31Z</dcterms:created>
  <dcterms:modified xsi:type="dcterms:W3CDTF">2019-11-07T15:45:48Z</dcterms:modified>
  <cp:category/>
</cp:coreProperties>
</file>